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3"/>
  </p:notesMasterIdLst>
  <p:handoutMasterIdLst>
    <p:handoutMasterId r:id="rId84"/>
  </p:handoutMasterIdLst>
  <p:sldIdLst>
    <p:sldId id="2089" r:id="rId2"/>
    <p:sldId id="2090" r:id="rId3"/>
    <p:sldId id="939" r:id="rId4"/>
    <p:sldId id="1984" r:id="rId5"/>
    <p:sldId id="1823" r:id="rId6"/>
    <p:sldId id="1935" r:id="rId7"/>
    <p:sldId id="1976" r:id="rId8"/>
    <p:sldId id="1977" r:id="rId9"/>
    <p:sldId id="1978" r:id="rId10"/>
    <p:sldId id="1979" r:id="rId11"/>
    <p:sldId id="1951" r:id="rId12"/>
    <p:sldId id="1954" r:id="rId13"/>
    <p:sldId id="2092" r:id="rId14"/>
    <p:sldId id="2091" r:id="rId15"/>
    <p:sldId id="2093" r:id="rId16"/>
    <p:sldId id="2094" r:id="rId17"/>
    <p:sldId id="1986" r:id="rId18"/>
    <p:sldId id="1827" r:id="rId19"/>
    <p:sldId id="2012" r:id="rId20"/>
    <p:sldId id="2014" r:id="rId21"/>
    <p:sldId id="2015" r:id="rId22"/>
    <p:sldId id="2016" r:id="rId23"/>
    <p:sldId id="2018" r:id="rId24"/>
    <p:sldId id="2019" r:id="rId25"/>
    <p:sldId id="2017" r:id="rId26"/>
    <p:sldId id="2021" r:id="rId27"/>
    <p:sldId id="2020" r:id="rId28"/>
    <p:sldId id="1783" r:id="rId29"/>
    <p:sldId id="2095" r:id="rId30"/>
    <p:sldId id="2022" r:id="rId31"/>
    <p:sldId id="2026" r:id="rId32"/>
    <p:sldId id="2081" r:id="rId33"/>
    <p:sldId id="2028" r:id="rId34"/>
    <p:sldId id="2082" r:id="rId35"/>
    <p:sldId id="2033" r:id="rId36"/>
    <p:sldId id="2083" r:id="rId37"/>
    <p:sldId id="2042" r:id="rId38"/>
    <p:sldId id="2041" r:id="rId39"/>
    <p:sldId id="1786" r:id="rId40"/>
    <p:sldId id="1804" r:id="rId41"/>
    <p:sldId id="2047" r:id="rId42"/>
    <p:sldId id="1795" r:id="rId43"/>
    <p:sldId id="1987" r:id="rId44"/>
    <p:sldId id="2048" r:id="rId45"/>
    <p:sldId id="2056" r:id="rId46"/>
    <p:sldId id="2051" r:id="rId47"/>
    <p:sldId id="2053" r:id="rId48"/>
    <p:sldId id="2058" r:id="rId49"/>
    <p:sldId id="2057" r:id="rId50"/>
    <p:sldId id="2055" r:id="rId51"/>
    <p:sldId id="2054" r:id="rId52"/>
    <p:sldId id="2059" r:id="rId53"/>
    <p:sldId id="2061" r:id="rId54"/>
    <p:sldId id="2063" r:id="rId55"/>
    <p:sldId id="2062" r:id="rId56"/>
    <p:sldId id="2060" r:id="rId57"/>
    <p:sldId id="2064" r:id="rId58"/>
    <p:sldId id="2065" r:id="rId59"/>
    <p:sldId id="2066" r:id="rId60"/>
    <p:sldId id="2069" r:id="rId61"/>
    <p:sldId id="2068" r:id="rId62"/>
    <p:sldId id="2070" r:id="rId63"/>
    <p:sldId id="2071" r:id="rId64"/>
    <p:sldId id="2072" r:id="rId65"/>
    <p:sldId id="2073" r:id="rId66"/>
    <p:sldId id="2075" r:id="rId67"/>
    <p:sldId id="2074" r:id="rId68"/>
    <p:sldId id="2076" r:id="rId69"/>
    <p:sldId id="2077" r:id="rId70"/>
    <p:sldId id="2078" r:id="rId71"/>
    <p:sldId id="2079" r:id="rId72"/>
    <p:sldId id="2080" r:id="rId73"/>
    <p:sldId id="1796" r:id="rId74"/>
    <p:sldId id="1788" r:id="rId75"/>
    <p:sldId id="1807" r:id="rId76"/>
    <p:sldId id="1793" r:id="rId77"/>
    <p:sldId id="2084" r:id="rId78"/>
    <p:sldId id="1805" r:id="rId79"/>
    <p:sldId id="1806" r:id="rId80"/>
    <p:sldId id="1698" r:id="rId81"/>
    <p:sldId id="2010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2090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4"/>
            <p14:sldId id="2092"/>
            <p14:sldId id="2091"/>
            <p14:sldId id="2093"/>
            <p14:sldId id="2094"/>
            <p14:sldId id="1986"/>
            <p14:sldId id="1827"/>
            <p14:sldId id="2012"/>
            <p14:sldId id="2014"/>
            <p14:sldId id="2015"/>
            <p14:sldId id="2016"/>
            <p14:sldId id="2018"/>
            <p14:sldId id="2019"/>
            <p14:sldId id="2017"/>
            <p14:sldId id="2021"/>
            <p14:sldId id="2020"/>
            <p14:sldId id="1783"/>
            <p14:sldId id="2095"/>
            <p14:sldId id="2022"/>
            <p14:sldId id="2026"/>
            <p14:sldId id="2081"/>
            <p14:sldId id="2028"/>
            <p14:sldId id="2082"/>
            <p14:sldId id="2033"/>
            <p14:sldId id="2083"/>
            <p14:sldId id="2042"/>
            <p14:sldId id="2041"/>
            <p14:sldId id="1786"/>
            <p14:sldId id="1804"/>
            <p14:sldId id="2047"/>
            <p14:sldId id="1795"/>
            <p14:sldId id="1987"/>
            <p14:sldId id="2048"/>
            <p14:sldId id="2056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66"/>
            <p14:sldId id="2069"/>
            <p14:sldId id="2068"/>
            <p14:sldId id="2070"/>
            <p14:sldId id="2071"/>
            <p14:sldId id="2072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1796"/>
            <p14:sldId id="1788"/>
            <p14:sldId id="1807"/>
            <p14:sldId id="1793"/>
            <p14:sldId id="2084"/>
            <p14:sldId id="1805"/>
            <p14:sldId id="1806"/>
            <p14:sldId id="1698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FB8E20"/>
    <a:srgbClr val="1778B8"/>
    <a:srgbClr val="9E60B8"/>
    <a:srgbClr val="36544F"/>
    <a:srgbClr val="5AB88F"/>
    <a:srgbClr val="B04432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/>
    <p:restoredTop sz="96335" autoAdjust="0"/>
  </p:normalViewPr>
  <p:slideViewPr>
    <p:cSldViewPr snapToGrid="0" snapToObjects="1">
      <p:cViewPr varScale="1">
        <p:scale>
          <a:sx n="199" d="100"/>
          <a:sy n="199" d="100"/>
        </p:scale>
        <p:origin x="184" y="3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24.10.24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5A5C0-2FBE-7FA0-E960-BE9460D98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C14C3A5-7B61-67D6-4322-406F5E502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2E7F849-FCAC-6280-9FD9-24FFCDEFF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D09C8B-80A4-886E-1C68-41EF451BB2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885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C1174D0-5230-7D8E-5B82-F4FC504DE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D4CB48-F014-8119-AFAD-2483F813771A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2927" y="1255165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München | 23.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1560354" y="2290415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3879112" y="952249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268F25-E728-FFBB-BC91-3C99DAB805D3}"/>
              </a:ext>
            </a:extLst>
          </p:cNvPr>
          <p:cNvSpPr txBox="1"/>
          <p:nvPr/>
        </p:nvSpPr>
        <p:spPr>
          <a:xfrm>
            <a:off x="5014497" y="1735666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4002630" y="2485917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A89EC-AAA8-83C6-3846-D3B5713EE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A84E5-541C-C889-490C-C938589B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3280FB-00C7-D038-DD0B-B0845581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D38F1F-5171-B2B4-2DF7-FFF5C6CB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F27071-31D0-8E72-C4A4-BCD2F11C9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764F69-9CBE-33C4-64D6-827B2B2B1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821623-B0E5-3DCB-6DB3-7ECD7B4AC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C8FB24-5319-D999-8CC3-A196896B6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EDE5F5-F518-AEF3-8577-2E9B2DF09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257CF2A-A835-7F1A-FD9D-F743CE4DC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CE5D90-C8B4-15EE-709E-7ED9D88546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E0E940B-A8D2-43D3-8DE7-2CA7744F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4BD5EBC-ECFB-BDB4-DC44-23FC26D90D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88A433A-F21C-D8DE-6A00-FA772DAFA1B2}"/>
              </a:ext>
            </a:extLst>
          </p:cNvPr>
          <p:cNvSpPr txBox="1"/>
          <p:nvPr/>
        </p:nvSpPr>
        <p:spPr>
          <a:xfrm rot="21030843">
            <a:off x="490871" y="290254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037157-1F8D-A069-3777-804A71DEDD7D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1525934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1168-A6DD-6C9D-3502-329B403D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12CA4-238A-D8D6-5CDC-B8756D0C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1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A73003-5E8D-EA99-5F62-01F84F06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1A7F15-FA69-BE0A-9750-9DE92DA0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8E3049-C67C-2C27-447E-2E3E2D76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0450CD-A6B8-17AB-5CA2-482E755F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F5E1F5-11BB-4299-FB24-BC2C5ED02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B63FA81-80B6-68B0-CC47-2DF8A7A89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B46CC1-0D18-C819-E46E-0DD605978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875D8D-013E-C93B-EE1C-B8B3B28F1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E67447-0809-C7C7-A7D8-497CC6551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32A8D212-508E-8AFE-8A8B-162142EC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52E4E8-A96C-0ED8-D201-ABD8676CBC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FBD2FCD-F14D-D469-C051-CE0B9BF1AF28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</p:spTree>
    <p:extLst>
      <p:ext uri="{BB962C8B-B14F-4D97-AF65-F5344CB8AC3E}">
        <p14:creationId xmlns:p14="http://schemas.microsoft.com/office/powerpoint/2010/main" val="3626747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3CD9-1EA5-78AA-A232-931379CF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2794C-42EA-E1D5-A49A-B2B6F0A0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E0D43-C822-C571-F89E-480DA095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058A8A-7DA0-4527-59D7-5E9484A1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2B83E9-1816-D180-A771-27371CB5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5D09FC2-5D26-DF63-F4B5-6D987A01A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C25182-460F-EB3C-2C2C-47337C8F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974C0F-11B1-51B5-67B4-1C65D4CEB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B9974D-F2AF-713B-567E-A65B083B1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37B68E-DD21-5F94-9B10-FA10587D4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E1AE5A-0BE1-749D-F65C-297DBAFBE6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FFFC83BB-8299-5570-8BBB-66825172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3D73B3E-7424-FD33-948B-023CB926E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8C13F61-C824-C393-F3B9-96C894ECE040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E8CD9F-235D-26B7-9BC8-7D04972BE00B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</p:spTree>
    <p:extLst>
      <p:ext uri="{BB962C8B-B14F-4D97-AF65-F5344CB8AC3E}">
        <p14:creationId xmlns:p14="http://schemas.microsoft.com/office/powerpoint/2010/main" val="1731734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CEED5-6239-233C-57F5-090C5F2E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9A53E-9BA9-F7CE-C3B9-95388EE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78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FB945-FE98-0C97-70D9-05024131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F480FD-FFA9-AF56-5E70-06AB9300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C43F5D-AE07-9397-9F7D-61F067A7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07B3F6-5381-AC9F-A6D7-06378EB2F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F7EA86-A526-0868-89C2-0B140C0C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0A6922-CEDD-9FB9-DA9B-7B97470E1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D6BC5AB-6E39-9147-B153-DCB956062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FD4F560-DD07-E146-53AC-280452031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F4306F-7245-2FD0-1CD3-71E1A49AB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74569FD-48F7-E9F7-5D53-B6D81406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5CCD5AE-E8FF-A3F8-C30F-9F9025826A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3074C66-A0B8-7677-1A24-14FC6E00C1B9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931F88-EA2A-EE1C-5AE1-04B672DF6A2A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5B4F82-86E7-3A09-CFA5-A82ADC3E7002}"/>
              </a:ext>
            </a:extLst>
          </p:cNvPr>
          <p:cNvSpPr txBox="1"/>
          <p:nvPr/>
        </p:nvSpPr>
        <p:spPr>
          <a:xfrm rot="21030843">
            <a:off x="2300761" y="3740701"/>
            <a:ext cx="5601213" cy="830997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8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darum geht es heute</a:t>
            </a:r>
          </a:p>
        </p:txBody>
      </p:sp>
    </p:spTree>
    <p:extLst>
      <p:ext uri="{BB962C8B-B14F-4D97-AF65-F5344CB8AC3E}">
        <p14:creationId xmlns:p14="http://schemas.microsoft.com/office/powerpoint/2010/main" val="218612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48776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639F72-2DBF-041F-E80F-19491A08C951}"/>
              </a:ext>
            </a:extLst>
          </p:cNvPr>
          <p:cNvSpPr txBox="1"/>
          <p:nvPr/>
        </p:nvSpPr>
        <p:spPr>
          <a:xfrm>
            <a:off x="-1" y="2142273"/>
            <a:ext cx="914399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🪧👩‍🍳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3601-8458-E273-805C-9BD6BA39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76B07-DA18-927D-7891-57845DF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215C2-D1EE-8B5B-EDBB-7456DF98C0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und Slides: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/saa-2024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ich den geschriebenen "Live-Code"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0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DD4C-AD73-3152-C366-9E33037E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53592-F6AA-A9E5-00F3-112AD7C2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DD0B1-4D22-DE33-182B-9503762EE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Link mit Sortierung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AE1081-CAF0-DBA5-F757-E72BD1D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2542D4-58D3-9DE2-FE9C-C97E458DAD7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60404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5C30B-F7A2-9385-0B38-AE457A327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67CAD8C-D1F3-580A-1FC3-36BDC203B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7C8DD11-1373-88EB-21A1-BE05A97BFCCD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FEAE5F9-F71D-F293-D152-B5A799843A62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F11D4DB-371B-800F-6E95-B89C2B55BAF7}"/>
              </a:ext>
            </a:extLst>
          </p:cNvPr>
          <p:cNvSpPr/>
          <p:nvPr/>
        </p:nvSpPr>
        <p:spPr>
          <a:xfrm>
            <a:off x="2927" y="1255165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C9E4298-258A-1C7B-56F2-AB798406D031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6FB704B-A76C-3346-771D-6757FAD6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München | 23.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0700C8E-1098-33F9-773C-6183A04A9D01}"/>
              </a:ext>
            </a:extLst>
          </p:cNvPr>
          <p:cNvSpPr txBox="1"/>
          <p:nvPr/>
        </p:nvSpPr>
        <p:spPr>
          <a:xfrm>
            <a:off x="1560354" y="2290415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C5FE4E5-C84B-2A97-02BD-A9CFEE863F80}"/>
              </a:ext>
            </a:extLst>
          </p:cNvPr>
          <p:cNvSpPr txBox="1"/>
          <p:nvPr/>
        </p:nvSpPr>
        <p:spPr>
          <a:xfrm>
            <a:off x="3879112" y="952249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4DBDD4F-5A12-DD70-A6D1-1C58DDA2D497}"/>
              </a:ext>
            </a:extLst>
          </p:cNvPr>
          <p:cNvSpPr txBox="1"/>
          <p:nvPr/>
        </p:nvSpPr>
        <p:spPr>
          <a:xfrm>
            <a:off x="5014497" y="1735666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6938A7A-563C-2BA0-3583-5494FF737E70}"/>
              </a:ext>
            </a:extLst>
          </p:cNvPr>
          <p:cNvSpPr txBox="1"/>
          <p:nvPr/>
        </p:nvSpPr>
        <p:spPr>
          <a:xfrm>
            <a:off x="4002630" y="2485917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639E90-0EFD-1DAD-CA30-76232495A665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C8FAA26-F2E3-6903-E54C-05C11CCECC1E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D2AE379-F673-67C3-4A00-817813A7323F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C998BC8-4B25-2A45-E5A3-60F7EF4D095A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CD36292-C3B8-5518-6107-1B288F869DB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DAE5402B-953A-B7B0-F2E4-A00CBB98F002}"/>
              </a:ext>
            </a:extLst>
          </p:cNvPr>
          <p:cNvSpPr txBox="1"/>
          <p:nvPr/>
        </p:nvSpPr>
        <p:spPr>
          <a:xfrm>
            <a:off x="5089954" y="3149263"/>
            <a:ext cx="19914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0B0C746-9DF8-EAE3-8059-7E9E018A66EF}"/>
              </a:ext>
            </a:extLst>
          </p:cNvPr>
          <p:cNvSpPr txBox="1"/>
          <p:nvPr/>
        </p:nvSpPr>
        <p:spPr>
          <a:xfrm>
            <a:off x="2207937" y="3488134"/>
            <a:ext cx="6568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JS-</a:t>
            </a:r>
            <a:r>
              <a:rPr lang="de-DE" sz="36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3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-</a:t>
            </a:r>
            <a:r>
              <a:rPr lang="de-DE" sz="36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Anwenddung</a:t>
            </a:r>
            <a:endParaRPr lang="de-DE" sz="36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2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8DDB-8431-BADC-9CB8-EF8D7087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6B546-2B2D-5AF8-E51D-6860753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B9407-F6F1-16C2-EF9D-48F529037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008B72-1E5E-EC8D-42DA-A113D33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8D1D09-5242-C796-D8FA-4FA55E4F6112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0EDDDA-1A2F-802E-06E8-A7A140963ED5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</p:spTree>
    <p:extLst>
      <p:ext uri="{BB962C8B-B14F-4D97-AF65-F5344CB8AC3E}">
        <p14:creationId xmlns:p14="http://schemas.microsoft.com/office/powerpoint/2010/main" val="4118001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81A5-0061-547B-06A8-560BFBDB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AB8B1-4E84-57FA-8564-53B1E3D6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D60B-F719-BA3C-DEF4-3FD912C9B5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D49FD-CB65-C0DF-79AC-F95BB96B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FBC3748-40CD-C9B3-50EF-741DD493D25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F6B984-550E-552F-907C-70E8724F221F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F83F02-B5AE-3643-B2B5-7BD5A2BBF800}"/>
              </a:ext>
            </a:extLst>
          </p:cNvPr>
          <p:cNvSpPr txBox="1"/>
          <p:nvPr/>
        </p:nvSpPr>
        <p:spPr>
          <a:xfrm rot="21030843">
            <a:off x="2114426" y="2904413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3F50E7-C8E4-B704-D837-7F6A89903168}"/>
              </a:ext>
            </a:extLst>
          </p:cNvPr>
          <p:cNvSpPr txBox="1"/>
          <p:nvPr/>
        </p:nvSpPr>
        <p:spPr>
          <a:xfrm rot="21030843">
            <a:off x="3004837" y="3939756"/>
            <a:ext cx="4019049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was meint ihr? 🙋</a:t>
            </a:r>
          </a:p>
        </p:txBody>
      </p:sp>
    </p:spTree>
    <p:extLst>
      <p:ext uri="{BB962C8B-B14F-4D97-AF65-F5344CB8AC3E}">
        <p14:creationId xmlns:p14="http://schemas.microsoft.com/office/powerpoint/2010/main" val="3423235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CBD8-894C-1165-403B-4D8EBB91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F2D-F501-FB2E-D6D6-625A2C33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205EF-0934-AA14-DE71-34CA649814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128AA-55E1-384C-5F08-E7C59915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AB6DFD-0DFA-684B-48C7-1E96C9E98E13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B50ADE-5900-D744-810B-00F0FB21C8D4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F283FE-864A-AA17-83F2-276B0EA0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5985BFA-1ADA-833B-F563-2A3A5D0FDD37}"/>
              </a:ext>
            </a:extLst>
          </p:cNvPr>
          <p:cNvSpPr/>
          <p:nvPr/>
        </p:nvSpPr>
        <p:spPr>
          <a:xfrm rot="20996691">
            <a:off x="4697516" y="2917510"/>
            <a:ext cx="1201202" cy="375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98B51A-77FD-AEF8-C840-04E047782F05}"/>
              </a:ext>
            </a:extLst>
          </p:cNvPr>
          <p:cNvSpPr txBox="1"/>
          <p:nvPr/>
        </p:nvSpPr>
        <p:spPr>
          <a:xfrm rot="418021">
            <a:off x="6178642" y="273286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0" dirty="0">
                <a:solidFill>
                  <a:srgbClr val="FF0000"/>
                </a:solidFill>
              </a:rPr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858729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EB7B-D44C-0F0E-27F1-716F4FE8C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B0B46-0DE9-8CCC-8412-5C1D9CAE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D5C610-FFF5-B2E9-F69A-3AB7CC229C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6D34C5-43FE-7E83-2F1B-1CD617BF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AEFB4E-9853-A336-0699-57190ED0F15E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723A88-E773-04D7-69DA-419C751BA4E1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D3A9C-CF9D-E615-6CAB-02A0D07E1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D1E376-413F-4AF9-7825-7E7BE8D18D6F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4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822A-8B1D-AF38-0069-35D58609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7EDCE-3FDF-5D74-4354-759D1D7E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91465-3CC5-AB1F-1FBC-6E51E5EB8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B45D0-64E4-47DB-CCAD-189EF2F6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6450F4-09C5-3030-0DD0-A5984911F628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02520F-6845-80D1-B38F-FD49EFC2A8F5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5CBC04-526B-7C2F-6EEC-EBC88D49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2D72C31-9FC8-8F31-D39E-BFBE01A07709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1763A6-84AE-5CF7-A9FF-F5471CCCB5BF}"/>
              </a:ext>
            </a:extLst>
          </p:cNvPr>
          <p:cNvSpPr txBox="1"/>
          <p:nvPr/>
        </p:nvSpPr>
        <p:spPr>
          <a:xfrm rot="21030843">
            <a:off x="1713782" y="3412085"/>
            <a:ext cx="7135287" cy="92333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5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Feierabend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machen? 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🍻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endParaRPr lang="de-DE" sz="5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2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33CA2-4ED7-7C72-2EE6-DEF5B439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1123C-2770-989C-E997-15C3001A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069FA9-2EA6-401E-0CCF-5534085D2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1F2BA6-BEF8-DC92-0313-D4096746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2816E5-4AEF-2B0F-868F-E07F6B7A4F5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2082579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A012-046C-12B3-5670-D1291108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6CDE5-9105-E276-B0CB-A4798DE7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07983-2C9F-8373-B881-FDF4C0D55F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 – </a:t>
            </a:r>
            <a:r>
              <a:rPr lang="de-DE" u="sng" dirty="0">
                <a:solidFill>
                  <a:srgbClr val="C00000"/>
                </a:solidFill>
              </a:rPr>
              <a:t>ABER:</a:t>
            </a:r>
            <a:r>
              <a:rPr lang="de-DE" dirty="0"/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😢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471D57-9B95-DE79-B243-390F0C07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C574B4-74F9-3DAE-05DA-CBE50B1A02D0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1370087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06F0B-1B0C-DC82-159D-5C9973C8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604EF-0D75-31DA-4B2A-3B751AA2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DFA34-FE26-6C4A-04DD-5C188A5831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Wie sieht es denn mit JavaScript aus?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dirty="0" err="1">
                <a:solidFill>
                  <a:srgbClr val="36544F"/>
                </a:solidFill>
              </a:rPr>
              <a:t>demo_config</a:t>
            </a:r>
            <a:r>
              <a:rPr lang="de-DE" dirty="0">
                <a:solidFill>
                  <a:srgbClr val="36544F"/>
                </a:solidFill>
              </a:rPr>
              <a:t> Suspense einschalten!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😊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D6422E-2835-7B74-69D3-A543BBB8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A35C87-12EA-6115-D9EB-9AB5ED1D172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15015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EEA5A-7DCC-2AC1-51A5-D79667710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C6B69-BB87-F1FC-47ED-3E930B39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27913-1084-2234-AFCC-1890C03C0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C29AA8-3635-9AD3-D86E-E6832D67435F}"/>
              </a:ext>
            </a:extLst>
          </p:cNvPr>
          <p:cNvSpPr txBox="1"/>
          <p:nvPr/>
        </p:nvSpPr>
        <p:spPr>
          <a:xfrm rot="21171821">
            <a:off x="402590" y="3047285"/>
            <a:ext cx="8196475" cy="52322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Man sollte den  </a:t>
            </a:r>
            <a:r>
              <a:rPr lang="de-DE" sz="28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"Kleinkram"</a:t>
            </a:r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nicht unterschätzen 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🙏</a:t>
            </a:r>
            <a:endParaRPr lang="de-DE" sz="20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9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378B-42DB-622D-292F-E6E1A746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3B2C38-1047-31D9-DC6E-D16E2F5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0B11C4-5DE7-FF4C-6444-631D1E1A4BAD}"/>
              </a:ext>
            </a:extLst>
          </p:cNvPr>
          <p:cNvSpPr/>
          <p:nvPr/>
        </p:nvSpPr>
        <p:spPr>
          <a:xfrm>
            <a:off x="0" y="35502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F98F26-1373-B9C1-82A2-19513A1BB1E1}"/>
              </a:ext>
            </a:extLst>
          </p:cNvPr>
          <p:cNvSpPr/>
          <p:nvPr/>
        </p:nvSpPr>
        <p:spPr>
          <a:xfrm>
            <a:off x="0" y="1677605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B9E38A-62F9-ED04-358D-BC14005D5AA2}"/>
              </a:ext>
            </a:extLst>
          </p:cNvPr>
          <p:cNvSpPr/>
          <p:nvPr/>
        </p:nvSpPr>
        <p:spPr>
          <a:xfrm>
            <a:off x="0" y="300018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97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0177-490B-32D2-3638-62854819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E2B6A-18EF-910B-7DD1-210C312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66045-F0A0-CCA7-D53F-7100BBE649C8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99282A-3C86-2943-E760-C76E52E0B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94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5465-D055-DFE4-9754-37171927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9D300-E352-50AA-611B-180FFA77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65D4A24-202D-E7B7-F654-3D91004C761D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58921-A909-65FF-527F-7FDF12A905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dirty="0">
                <a:solidFill>
                  <a:srgbClr val="9E60B8"/>
                </a:solidFill>
              </a:rPr>
              <a:t>Spring MVC</a:t>
            </a:r>
            <a:r>
              <a:rPr lang="de-DE" b="0" dirty="0">
                <a:solidFill>
                  <a:srgbClr val="36544F"/>
                </a:solidFill>
              </a:rPr>
              <a:t>, PHP, </a:t>
            </a:r>
            <a:r>
              <a:rPr lang="de-DE" b="0" dirty="0" err="1">
                <a:solidFill>
                  <a:srgbClr val="36544F"/>
                </a:solidFill>
              </a:rPr>
              <a:t>dotNET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Node.js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1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E760-D602-B501-1B22-39E0D3CD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0A0E3-E616-E39E-ECCE-E21E9228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7B0F62-DD58-94AD-DAAC-CC2DA5C3194D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BF6CD06-F06C-D80E-2AE7-2A84BFB74A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2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73AAA-1539-8ABE-FDEF-5EA06604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45417-8F06-D8D5-1805-B8BCA685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CA9370-847E-36F0-36BB-BC93F11B3720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8E39C08-19DA-8B33-C094-FBF72F170F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, Angular, Vue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52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B8D0-5C8B-595F-A77B-67492F6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76F1F-B944-6C19-D7E1-644750D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CF6C82-BD39-FAA8-80F2-654C266959CA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E18F675-35B5-F4E6-F745-4F2DA070AE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4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D825-A08E-2D49-A46B-6AC2F0B0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6DE21-8BEB-82F9-0E61-1D854C1D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C00E12-12CD-D141-6528-E68EF43C5A61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E6068B7-D07B-91A8-506A-6AF61DFCCA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SvelteKit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Nuxt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Astro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Qvik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61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B909-8717-86DA-5CBA-83361800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7A9AB-58C4-2E30-4D56-718287D1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769C91A-842F-72F4-EEBA-B2E857FB3E89}"/>
              </a:ext>
            </a:extLst>
          </p:cNvPr>
          <p:cNvSpPr txBox="1"/>
          <p:nvPr/>
        </p:nvSpPr>
        <p:spPr>
          <a:xfrm>
            <a:off x="339911" y="883022"/>
            <a:ext cx="186461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...und HTMX?</a:t>
            </a:r>
          </a:p>
        </p:txBody>
      </p:sp>
    </p:spTree>
    <p:extLst>
      <p:ext uri="{BB962C8B-B14F-4D97-AF65-F5344CB8AC3E}">
        <p14:creationId xmlns:p14="http://schemas.microsoft.com/office/powerpoint/2010/main" val="492283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Passt zur Variante 1 (serverseitige Anwendungen)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641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Andere Aktualisierungen der UI gehen mit HTMX nicht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frei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F2FEA0-6736-9CA2-516D-D6197487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84AA-5AF4-07C5-4C8D-F4CDC2F4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740EC-E242-5578-99DC-9E4C182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4EA85-D500-54B5-CF7C-A1677DC0D4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–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082A45-2072-CA61-9F2A-17B8D17363E4}"/>
              </a:ext>
            </a:extLst>
          </p:cNvPr>
          <p:cNvSpPr txBox="1"/>
          <p:nvPr/>
        </p:nvSpPr>
        <p:spPr>
          <a:xfrm>
            <a:off x="653772" y="1590238"/>
            <a:ext cx="4159691" cy="2944011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-trigger, </a:t>
            </a:r>
            <a:r>
              <a:rPr lang="de-DE" b="1" dirty="0" err="1">
                <a:solidFill>
                  <a:srgbClr val="B04432"/>
                </a:solidFill>
              </a:rPr>
              <a:t>hx-get</a:t>
            </a:r>
            <a:r>
              <a:rPr lang="de-DE" b="1" dirty="0">
                <a:solidFill>
                  <a:srgbClr val="B04432"/>
                </a:solidFill>
              </a:rPr>
              <a:t> und </a:t>
            </a: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-target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978300-17DB-62DC-B1E3-9C0C277F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9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6930161" y="1889962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 und </a:t>
            </a:r>
            <a:r>
              <a:rPr lang="de-DE" dirty="0" err="1"/>
              <a:t>Techstack</a:t>
            </a:r>
            <a:r>
              <a:rPr lang="de-DE" dirty="0"/>
              <a:t> </a:t>
            </a:r>
            <a:r>
              <a:rPr lang="de-DE" dirty="0" err="1"/>
              <a:t>Recipify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2242CD-C1CA-5A52-2A2D-20AC94FC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156154"/>
            <a:ext cx="6349447" cy="38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8B69-6B9F-B216-1781-2B06705E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BED34-F39C-D4DC-F0D3-D1501F7A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2B2E7-EA54-84C9-4FB9-BE9F1DB76D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Formulare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werden die Daten gesendet?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Was kommt als Antwort?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</a:t>
            </a:r>
            <a:r>
              <a:rPr lang="de-DE" b="0" dirty="0" err="1">
                <a:solidFill>
                  <a:srgbClr val="36544F"/>
                </a:solidFill>
              </a:rPr>
              <a:t>disablen</a:t>
            </a:r>
            <a:r>
              <a:rPr lang="de-DE" b="0" dirty="0">
                <a:solidFill>
                  <a:srgbClr val="36544F"/>
                </a:solidFill>
              </a:rPr>
              <a:t> wir das Formular?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setzen wir eine (Fehler-)Meldung zurück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NewsletterRegistration.jte</a:t>
            </a:r>
            <a:r>
              <a:rPr lang="de-DE" sz="1800" b="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/ .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tsx</a:t>
            </a:r>
            <a:endParaRPr lang="de-DE" b="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C1E09C-B627-A88F-A24D-8609A7EC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8" y="3760439"/>
            <a:ext cx="7242083" cy="7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1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A1CEFD-338A-3F02-89BF-62D39052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185139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239039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2" y="1398108"/>
            <a:ext cx="4729530" cy="3116825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D9DDA8-F6F8-B860-5785-01E94F0D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2068168"/>
            <a:ext cx="3886199" cy="25610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434D84-F705-75E2-3C87-A94E7EFF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33" y="2068168"/>
            <a:ext cx="3886198" cy="2561058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4294433" y="3311452"/>
            <a:ext cx="70163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495649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7E50E6-47CB-CDC3-EBDA-26465EE716DB}"/>
              </a:ext>
            </a:extLst>
          </p:cNvPr>
          <p:cNvSpPr/>
          <p:nvPr/>
        </p:nvSpPr>
        <p:spPr>
          <a:xfrm>
            <a:off x="7326067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1FCD-5C42-105C-AB55-340FB12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FBF5E-BDCA-ABD9-89AE-BF15F154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AC4278B-CA1B-5C9E-E0B0-B24BC045E256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1C4581-D3CB-B9A9-8A7A-BE70CFABA356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60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F658C-BB67-272F-03FE-43834DBA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3610F-4D8A-D230-4860-75699AB9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A0DAF4A-445B-1976-3F90-E22F6358E79F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</a:t>
            </a:r>
            <a:r>
              <a:rPr lang="de-DE" sz="2100" b="0" dirty="0">
                <a:solidFill>
                  <a:srgbClr val="36544F"/>
                </a:solidFill>
              </a:rPr>
              <a:t>Eventuell zwei Endpunkte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Teil-Update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20BC24-B2F9-DB69-9FAF-96994EB10064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10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😈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A392-FAD8-8361-C52F-57837B8A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AEEA3-9E3C-B793-4C5C-4265FCDE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C8C8-6B90-254C-3C36-395B73E77E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Früher oder später braucht man doch JavaScript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ACBEB-2A14-FF0B-0C83-6C9F271A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47" y="2763196"/>
            <a:ext cx="4681706" cy="21244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120F62-BA44-19D7-CEA2-CD12FFB8F3F4}"/>
              </a:ext>
            </a:extLst>
          </p:cNvPr>
          <p:cNvSpPr txBox="1"/>
          <p:nvPr/>
        </p:nvSpPr>
        <p:spPr>
          <a:xfrm>
            <a:off x="3169650" y="484369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1100" b="0" dirty="0">
                <a:solidFill>
                  <a:srgbClr val="1778B8"/>
                </a:solidFill>
              </a:rPr>
              <a:t>https://</a:t>
            </a:r>
            <a:r>
              <a:rPr lang="de-DE" sz="1100" b="0" dirty="0" err="1">
                <a:solidFill>
                  <a:srgbClr val="1778B8"/>
                </a:solidFill>
              </a:rPr>
              <a:t>x.com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htmx_org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status</a:t>
            </a:r>
            <a:r>
              <a:rPr lang="de-DE" sz="1100" b="0" dirty="0">
                <a:solidFill>
                  <a:srgbClr val="1778B8"/>
                </a:solidFill>
              </a:rPr>
              <a:t>/1841658035984646318</a:t>
            </a:r>
          </a:p>
        </p:txBody>
      </p:sp>
    </p:spTree>
    <p:extLst>
      <p:ext uri="{BB962C8B-B14F-4D97-AF65-F5344CB8AC3E}">
        <p14:creationId xmlns:p14="http://schemas.microsoft.com/office/powerpoint/2010/main" val="16266237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616790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724985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24984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777834" y="3306664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14618" y="649259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18" y="161123"/>
            <a:ext cx="890758" cy="1299142"/>
          </a:xfrm>
          <a:prstGeom prst="rect">
            <a:avLst/>
          </a:prstGeom>
        </p:spPr>
      </p:pic>
      <p:pic>
        <p:nvPicPr>
          <p:cNvPr id="7" name="Grafik 6" descr="Ein Bild, das Muster, Pixel enthält.&#10;&#10;Automatisch generierte Beschreibung">
            <a:extLst>
              <a:ext uri="{FF2B5EF4-FFF2-40B4-BE49-F238E27FC236}">
                <a16:creationId xmlns:a16="http://schemas.microsoft.com/office/drawing/2014/main" id="{6263B539-8D11-E31B-B3C4-8E80CEC66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1" y="33074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1945</Words>
  <Application>Microsoft Macintosh PowerPoint</Application>
  <PresentationFormat>Bildschirmpräsentation (16:9)</PresentationFormat>
  <Paragraphs>512</Paragraphs>
  <Slides>81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92" baseType="lpstr">
      <vt:lpstr>Arial</vt:lpstr>
      <vt:lpstr>Calibri</vt:lpstr>
      <vt:lpstr>Calibri Light</vt:lpstr>
      <vt:lpstr>Candara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Software Architecture Alliance München | 23. Oktober 2024 | @nilshartmann</vt:lpstr>
      <vt:lpstr>Software Architecture Alliance München | 23. Oktober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Demo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Beste UI/UX</vt:lpstr>
      <vt:lpstr>Beste UI/UX</vt:lpstr>
      <vt:lpstr>PowerPoint-Präsentation</vt:lpstr>
      <vt:lpstr>Architekturen</vt:lpstr>
      <vt:lpstr>Architekturen</vt:lpstr>
      <vt:lpstr>Architekturen</vt:lpstr>
      <vt:lpstr>Architekturen</vt:lpstr>
      <vt:lpstr>Architekturen</vt:lpstr>
      <vt:lpstr>Architekturen</vt:lpstr>
      <vt:lpstr>Architekturen</vt:lpstr>
      <vt:lpstr>HTMX</vt:lpstr>
      <vt:lpstr>HTMX</vt:lpstr>
      <vt:lpstr>HTMX</vt:lpstr>
      <vt:lpstr>HTMX</vt:lpstr>
      <vt:lpstr>http://localhost:8080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1407</cp:revision>
  <cp:lastPrinted>2019-09-04T14:49:47Z</cp:lastPrinted>
  <dcterms:created xsi:type="dcterms:W3CDTF">2016-03-28T15:59:53Z</dcterms:created>
  <dcterms:modified xsi:type="dcterms:W3CDTF">2024-10-24T10:15:22Z</dcterms:modified>
</cp:coreProperties>
</file>